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67" r:id="rId6"/>
    <p:sldId id="270" r:id="rId7"/>
    <p:sldId id="268" r:id="rId8"/>
    <p:sldId id="269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D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3869420"/>
            <a:ext cx="5268177" cy="115497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E – commerce sales analysis project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8007" y="5098608"/>
            <a:ext cx="5447902" cy="1697846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21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MD MUSARRAF PARWEZ    </a:t>
            </a:r>
          </a:p>
          <a:p>
            <a:pPr algn="l">
              <a:spcAft>
                <a:spcPts val="600"/>
              </a:spcAft>
            </a:pPr>
            <a:endParaRPr lang="en-US" sz="1600" b="1" dirty="0">
              <a:solidFill>
                <a:srgbClr val="FFFFFF"/>
              </a:solidFill>
              <a:latin typeface="Bahnschrift Light SemiCondensed" panose="020B0502040204020203" pitchFamily="34" charset="0"/>
            </a:endParaRPr>
          </a:p>
          <a:p>
            <a:pPr algn="l">
              <a:spcAft>
                <a:spcPts val="600"/>
              </a:spcAft>
            </a:pPr>
            <a:r>
              <a:rPr lang="en-US" sz="2200" b="1" dirty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 </a:t>
            </a:r>
            <a:r>
              <a:rPr lang="en-US" sz="2200" b="1" dirty="0" smtClean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                                     </a:t>
            </a:r>
            <a:r>
              <a:rPr lang="en-US" sz="1700" spc="-1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Submitted</a:t>
            </a:r>
            <a:r>
              <a:rPr lang="en-US" sz="17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spc="-16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lang="en-US" sz="1700" spc="-16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lang="en-US" sz="1700" spc="3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700" spc="-45" dirty="0" smtClean="0">
                <a:solidFill>
                  <a:srgbClr val="00AFEF"/>
                </a:solidFill>
                <a:latin typeface="Times New Roman"/>
                <a:cs typeface="Times New Roman"/>
              </a:rPr>
              <a:t>:- Nisha Ma'am </a:t>
            </a:r>
            <a:endParaRPr lang="en-US" sz="1700" dirty="0" smtClean="0">
              <a:latin typeface="Times New Roman"/>
              <a:cs typeface="Times New Roman"/>
            </a:endParaRPr>
          </a:p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 </a:t>
            </a:r>
          </a:p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                                         </a:t>
            </a:r>
            <a:endParaRPr lang="en-US" sz="1600" b="1" dirty="0">
              <a:solidFill>
                <a:srgbClr val="FFFFF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29" y="0"/>
            <a:ext cx="5417027" cy="24442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8" y="1480760"/>
            <a:ext cx="8132884" cy="5104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47548" y="571500"/>
            <a:ext cx="8132884" cy="9092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 – COMMERCE DATA ANALYSIS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1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3666392" cy="3666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28" y="3817693"/>
            <a:ext cx="4020502" cy="2257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84" y="4607778"/>
            <a:ext cx="4277415" cy="2355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1" y="4063877"/>
            <a:ext cx="3753583" cy="2502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48" y="-17584"/>
            <a:ext cx="7458552" cy="36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7" y="103583"/>
            <a:ext cx="5511592" cy="3077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80" y="3454400"/>
            <a:ext cx="1808642" cy="1203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09" y="103583"/>
            <a:ext cx="5307513" cy="2985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50" y="3396029"/>
            <a:ext cx="4809243" cy="2473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81" y="3396029"/>
            <a:ext cx="3244973" cy="32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5598" y="1101968"/>
            <a:ext cx="900332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You </a:t>
            </a:r>
            <a:r>
              <a:rPr lang="en-US" dirty="0"/>
              <a:t>need to calculate the monthly sales of the store and identify which month had thehighest sales and which month had the lowest sales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You need to analyze sales based on product categories and determine which category hasthe lowest sales and which category has the highest sales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sales analysis needs to be done based on </a:t>
            </a:r>
            <a:r>
              <a:rPr lang="en-US" dirty="0" smtClean="0"/>
              <a:t>sub-categories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You </a:t>
            </a:r>
            <a:r>
              <a:rPr lang="en-US" dirty="0"/>
              <a:t>need to analyze the monthly profit from sales and determine which month had thehighest profit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Analyze </a:t>
            </a:r>
            <a:r>
              <a:rPr lang="en-US" dirty="0"/>
              <a:t>the profit by category and sub-category</a:t>
            </a:r>
            <a:r>
              <a:rPr lang="en-US" dirty="0" smtClean="0"/>
              <a:t>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Analyze </a:t>
            </a:r>
            <a:r>
              <a:rPr lang="en-US" dirty="0"/>
              <a:t>the sales and profit by customer </a:t>
            </a:r>
            <a:r>
              <a:rPr lang="en-US" dirty="0" smtClean="0"/>
              <a:t>segment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Analyze </a:t>
            </a:r>
            <a:r>
              <a:rPr lang="en-US" dirty="0"/>
              <a:t>the sales to profit </a:t>
            </a:r>
            <a:r>
              <a:rPr lang="en-US" dirty="0" smtClean="0"/>
              <a:t>ratio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8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7774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123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Algerian</vt:lpstr>
      <vt:lpstr>Arial Black</vt:lpstr>
      <vt:lpstr>Bahnschrift Light SemiCondensed</vt:lpstr>
      <vt:lpstr>Bell MT</vt:lpstr>
      <vt:lpstr>Calibri</vt:lpstr>
      <vt:lpstr>Franklin Gothic Book</vt:lpstr>
      <vt:lpstr>Times New Roman</vt:lpstr>
      <vt:lpstr>Crop</vt:lpstr>
      <vt:lpstr>E – commerce sales analysis project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2025-02-23T06:46:34Z</dcterms:created>
  <dcterms:modified xsi:type="dcterms:W3CDTF">2025-02-23T08:07:17Z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